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2"/>
    <p:sldId id="45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45F"/>
    <a:srgbClr val="04859B"/>
    <a:srgbClr val="7A81FF"/>
    <a:srgbClr val="FEBC11"/>
    <a:srgbClr val="003660"/>
    <a:srgbClr val="929000"/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10" autoAdjust="0"/>
    <p:restoredTop sz="96028" autoAdjust="0"/>
  </p:normalViewPr>
  <p:slideViewPr>
    <p:cSldViewPr snapToGrid="0" snapToObjects="1">
      <p:cViewPr varScale="1">
        <p:scale>
          <a:sx n="106" d="100"/>
          <a:sy n="106" d="100"/>
        </p:scale>
        <p:origin x="1170" y="96"/>
      </p:cViewPr>
      <p:guideLst/>
    </p:cSldViewPr>
  </p:slideViewPr>
  <p:outlineViewPr>
    <p:cViewPr>
      <p:scale>
        <a:sx n="33" d="100"/>
        <a:sy n="33" d="100"/>
      </p:scale>
      <p:origin x="0" y="-15717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95" d="100"/>
          <a:sy n="95" d="100"/>
        </p:scale>
        <p:origin x="3720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43741E8-06C1-8048-958A-FB3B73EC946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702272-16EE-BE4F-8FF1-6889301F09F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0EE9FF-F2B1-154F-84DE-42B535D99C5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33FBEF-7AFF-6048-81CD-A2A0127DF5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4229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1994AF-D40F-C049-8F53-8999E12B5AB7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30526B-4D11-5B47-ABB8-EA6BDB0149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2275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30526B-4D11-5B47-ABB8-EA6BDB0149E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4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0BD438E-54C3-1542-AD4D-7C03686E93D3}"/>
              </a:ext>
            </a:extLst>
          </p:cNvPr>
          <p:cNvSpPr/>
          <p:nvPr userDrawn="1"/>
        </p:nvSpPr>
        <p:spPr>
          <a:xfrm>
            <a:off x="0" y="6249971"/>
            <a:ext cx="12192000" cy="608031"/>
          </a:xfrm>
          <a:prstGeom prst="rect">
            <a:avLst/>
          </a:prstGeom>
          <a:solidFill>
            <a:srgbClr val="0485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C29C91-D1E5-C148-B8F1-D5C38B745E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3743" y="2066962"/>
            <a:ext cx="11269491" cy="922626"/>
          </a:xfrm>
          <a:noFill/>
          <a:ln>
            <a:noFill/>
          </a:ln>
        </p:spPr>
        <p:txBody>
          <a:bodyPr anchor="t" anchorCtr="0">
            <a:noAutofit/>
          </a:bodyPr>
          <a:lstStyle>
            <a:lvl1pPr algn="ctr">
              <a:defRPr sz="2700">
                <a:solidFill>
                  <a:srgbClr val="00345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B5F596-65D0-A341-9573-4D5B53D50F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3744" y="3417632"/>
            <a:ext cx="11269491" cy="894506"/>
          </a:xfrm>
        </p:spPr>
        <p:txBody>
          <a:bodyPr anchor="t" anchorCtr="0">
            <a:noAutofit/>
          </a:bodyPr>
          <a:lstStyle>
            <a:lvl1pPr marL="0" indent="0" algn="ctr">
              <a:buNone/>
              <a:defRPr sz="2250" b="0">
                <a:solidFill>
                  <a:srgbClr val="00206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A83AABF-76F9-27CD-73AD-D427916ED15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t="2525" r="4363" b="6434"/>
          <a:stretch>
            <a:fillRect/>
          </a:stretch>
        </p:blipFill>
        <p:spPr>
          <a:xfrm>
            <a:off x="3692751" y="168315"/>
            <a:ext cx="4463533" cy="120242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713E9D8-75DB-4ADC-7A5F-DA7279971BDB}"/>
              </a:ext>
            </a:extLst>
          </p:cNvPr>
          <p:cNvSpPr txBox="1"/>
          <p:nvPr userDrawn="1"/>
        </p:nvSpPr>
        <p:spPr>
          <a:xfrm>
            <a:off x="10359203" y="6230820"/>
            <a:ext cx="225202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Aptos Slab" panose="020B0004020202020204" pitchFamily="34" charset="0"/>
              </a:rPr>
              <a:t>UC </a:t>
            </a:r>
            <a:r>
              <a:rPr lang="en-US" sz="1200" b="1" dirty="0">
                <a:solidFill>
                  <a:schemeClr val="bg1"/>
                </a:solidFill>
                <a:latin typeface="Aptos Slab" panose="020B0004020202020204" pitchFamily="34" charset="0"/>
              </a:rPr>
              <a:t>Santa Barbara</a:t>
            </a:r>
          </a:p>
          <a:p>
            <a:r>
              <a:rPr lang="en-US" sz="1200" dirty="0">
                <a:solidFill>
                  <a:schemeClr val="bg1"/>
                </a:solidFill>
                <a:latin typeface="Aptos Slab" panose="020B0004020202020204" pitchFamily="34" charset="0"/>
              </a:rPr>
              <a:t>Robert Mehrabian</a:t>
            </a:r>
          </a:p>
          <a:p>
            <a:r>
              <a:rPr lang="en-US" sz="1200" dirty="0">
                <a:solidFill>
                  <a:schemeClr val="bg1"/>
                </a:solidFill>
                <a:latin typeface="Aptos Slab" panose="020B0004020202020204" pitchFamily="34" charset="0"/>
              </a:rPr>
              <a:t>College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1226219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5000"/>
    </mc:Choice>
    <mc:Fallback xmlns="">
      <p:transition spd="slow" advClick="0" advTm="15000"/>
    </mc:Fallback>
  </mc:AlternateContent>
  <p:extLst>
    <p:ext uri="{DCECCB84-F9BA-43D5-87BE-67443E8EF086}">
      <p15:sldGuideLst xmlns:p15="http://schemas.microsoft.com/office/powerpoint/2012/main">
        <p15:guide id="1" orient="horz" pos="4176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4406F1E-85A4-E549-8CCC-F44CAE24C63C}"/>
              </a:ext>
            </a:extLst>
          </p:cNvPr>
          <p:cNvSpPr/>
          <p:nvPr userDrawn="1"/>
        </p:nvSpPr>
        <p:spPr>
          <a:xfrm>
            <a:off x="0" y="6165275"/>
            <a:ext cx="12192000" cy="692727"/>
          </a:xfrm>
          <a:prstGeom prst="rect">
            <a:avLst/>
          </a:prstGeom>
          <a:solidFill>
            <a:srgbClr val="0485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ECF07B0-4F44-0F40-ADDB-947972AE830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676563" y="3139437"/>
            <a:ext cx="6637269" cy="4937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467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5000"/>
    </mc:Choice>
    <mc:Fallback xmlns="">
      <p:transition spd="slow" advClick="0" advTm="15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54406F1E-85A4-E549-8CCC-F44CAE24C63C}"/>
              </a:ext>
            </a:extLst>
          </p:cNvPr>
          <p:cNvSpPr/>
          <p:nvPr userDrawn="1"/>
        </p:nvSpPr>
        <p:spPr>
          <a:xfrm>
            <a:off x="0" y="6165275"/>
            <a:ext cx="12192000" cy="692727"/>
          </a:xfrm>
          <a:prstGeom prst="rect">
            <a:avLst/>
          </a:prstGeom>
          <a:solidFill>
            <a:srgbClr val="0485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ECF07B0-4F44-0F40-ADDB-947972AE830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676563" y="3139437"/>
            <a:ext cx="6637269" cy="49377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D4E7CC5-BAF7-2DD0-9D66-BE56DE577109}"/>
              </a:ext>
            </a:extLst>
          </p:cNvPr>
          <p:cNvSpPr txBox="1"/>
          <p:nvPr userDrawn="1"/>
        </p:nvSpPr>
        <p:spPr>
          <a:xfrm>
            <a:off x="10359203" y="6230820"/>
            <a:ext cx="225202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Aptos Slab" panose="020B0004020202020204" pitchFamily="34" charset="0"/>
              </a:rPr>
              <a:t>UC </a:t>
            </a:r>
            <a:r>
              <a:rPr lang="en-US" sz="1200" b="1" dirty="0">
                <a:solidFill>
                  <a:schemeClr val="bg1"/>
                </a:solidFill>
                <a:latin typeface="Aptos Slab" panose="020B0004020202020204" pitchFamily="34" charset="0"/>
              </a:rPr>
              <a:t>Santa Barbara</a:t>
            </a:r>
          </a:p>
          <a:p>
            <a:r>
              <a:rPr lang="en-US" sz="1200" dirty="0">
                <a:solidFill>
                  <a:schemeClr val="bg1"/>
                </a:solidFill>
                <a:latin typeface="Aptos Slab" panose="020B0004020202020204" pitchFamily="34" charset="0"/>
              </a:rPr>
              <a:t>Robert Mehrabian</a:t>
            </a:r>
          </a:p>
          <a:p>
            <a:r>
              <a:rPr lang="en-US" sz="1200" dirty="0">
                <a:solidFill>
                  <a:schemeClr val="bg1"/>
                </a:solidFill>
                <a:latin typeface="Aptos Slab" panose="020B0004020202020204" pitchFamily="34" charset="0"/>
              </a:rPr>
              <a:t>College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21163290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15000"/>
    </mc:Choice>
    <mc:Fallback>
      <p:transition spd="slow" advClick="0" advTm="15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96A3A9-1A8A-E64F-9D05-95B9CCF2F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7867" y="179463"/>
            <a:ext cx="11637040" cy="4663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31EB4E-BB72-914E-8B6C-9B81EF8D8D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078302"/>
            <a:ext cx="10661069" cy="4960189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8FA57F-E61C-406E-88D5-4F92FD2953C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315554-874B-469A-BF21-0CB8F9F09A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144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5000"/>
    </mc:Choice>
    <mc:Fallback xmlns="">
      <p:transition spd="slow" advClick="0" advTm="15000"/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2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R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0E3AB4-4EDC-2F4E-9329-91A2FE36ED9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1264045"/>
            <a:ext cx="10661069" cy="1289969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rgbClr val="002060"/>
                </a:solidFill>
              </a:defRPr>
            </a:lvl1pPr>
            <a:lvl2pPr marL="342900" indent="0">
              <a:buNone/>
              <a:defRPr sz="1800">
                <a:solidFill>
                  <a:schemeClr val="tx1"/>
                </a:solidFill>
              </a:defRPr>
            </a:lvl2pPr>
            <a:lvl3pPr marL="685800" indent="0">
              <a:buNone/>
              <a:defRPr sz="1800">
                <a:solidFill>
                  <a:schemeClr val="tx1"/>
                </a:solidFill>
              </a:defRPr>
            </a:lvl3pPr>
            <a:lvl4pPr marL="1028700" indent="0">
              <a:buNone/>
              <a:defRPr sz="1800">
                <a:solidFill>
                  <a:schemeClr val="tx1"/>
                </a:solidFill>
              </a:defRPr>
            </a:lvl4pPr>
            <a:lvl5pPr marL="1371600" indent="0"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. </a:t>
            </a:r>
          </a:p>
          <a:p>
            <a:pPr lvl="0"/>
            <a:endParaRPr lang="en-US" dirty="0"/>
          </a:p>
          <a:p>
            <a:pPr lvl="4"/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C8D8CD89-FCB8-EC44-88B7-A7D2288BDF7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62000" y="3096695"/>
            <a:ext cx="10661069" cy="2816225"/>
          </a:xfrm>
        </p:spPr>
        <p:txBody>
          <a:bodyPr/>
          <a:lstStyle>
            <a:lvl1pPr marL="0" indent="0">
              <a:buNone/>
              <a:defRPr>
                <a:solidFill>
                  <a:srgbClr val="002060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A57924-2669-447A-ACBB-CA8719751F3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73315554-874B-469A-BF21-0CB8F9F09A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B96A3A9-1A8A-E64F-9D05-95B9CCF2F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3267" y="191585"/>
            <a:ext cx="8822265" cy="4663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46720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5000"/>
    </mc:Choice>
    <mc:Fallback xmlns="">
      <p:transition spd="slow" advClick="0" advTm="15000"/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48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895C43-266B-B24A-8AEC-05D656EB3B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1825625"/>
            <a:ext cx="5232400" cy="4351338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EC6B5A-63BB-4E4D-BC5F-3E79E1ADE9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225469" cy="4351338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D4603C-DE59-42A0-B15B-F967D98D305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315554-874B-469A-BF21-0CB8F9F09A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B96A3A9-1A8A-E64F-9D05-95B9CCF2F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7066" y="204186"/>
            <a:ext cx="11602999" cy="4663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69913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5000"/>
    </mc:Choice>
    <mc:Fallback xmlns="">
      <p:transition spd="slow" advClick="0" advTm="15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Blocks +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895C43-266B-B24A-8AEC-05D656EB3B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2284267"/>
            <a:ext cx="5232400" cy="1478036"/>
          </a:xfrm>
        </p:spPr>
        <p:txBody>
          <a:bodyPr>
            <a:normAutofit/>
          </a:bodyPr>
          <a:lstStyle>
            <a:lvl1pPr>
              <a:defRPr sz="1800">
                <a:solidFill>
                  <a:srgbClr val="002060"/>
                </a:solidFill>
              </a:defRPr>
            </a:lvl1pPr>
            <a:lvl2pPr>
              <a:defRPr sz="1400">
                <a:solidFill>
                  <a:srgbClr val="002060"/>
                </a:solidFill>
              </a:defRPr>
            </a:lvl2pPr>
            <a:lvl3pPr>
              <a:defRPr sz="1200">
                <a:solidFill>
                  <a:srgbClr val="002060"/>
                </a:solidFill>
              </a:defRPr>
            </a:lvl3pPr>
            <a:lvl4pPr>
              <a:defRPr sz="1100">
                <a:solidFill>
                  <a:srgbClr val="002060"/>
                </a:solidFill>
              </a:defRPr>
            </a:lvl4pPr>
            <a:lvl5pPr>
              <a:defRPr sz="1100"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2DDFAD5-F047-3041-8386-E66D01BC113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762000" y="4365771"/>
            <a:ext cx="5232400" cy="1811193"/>
          </a:xfrm>
        </p:spPr>
        <p:txBody>
          <a:bodyPr>
            <a:normAutofit/>
          </a:bodyPr>
          <a:lstStyle>
            <a:lvl1pPr>
              <a:defRPr sz="1800">
                <a:solidFill>
                  <a:srgbClr val="002060"/>
                </a:solidFill>
              </a:defRPr>
            </a:lvl1pPr>
            <a:lvl2pPr>
              <a:defRPr sz="1400">
                <a:solidFill>
                  <a:srgbClr val="002060"/>
                </a:solidFill>
              </a:defRPr>
            </a:lvl2pPr>
            <a:lvl3pPr>
              <a:defRPr sz="1200">
                <a:solidFill>
                  <a:srgbClr val="002060"/>
                </a:solidFill>
              </a:defRPr>
            </a:lvl3pPr>
            <a:lvl4pPr>
              <a:defRPr sz="1100">
                <a:solidFill>
                  <a:srgbClr val="002060"/>
                </a:solidFill>
              </a:defRPr>
            </a:lvl4pPr>
            <a:lvl5pPr>
              <a:defRPr sz="1100"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9C7C1AA-6F23-AA49-9026-A28AE8D9CD1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2000" y="3906838"/>
            <a:ext cx="5232400" cy="458787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rgbClr val="002060"/>
                </a:solidFill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dirty="0"/>
              <a:t>Edit Bulleted List Title 2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BD1EAAD0-5A62-CC4B-BC05-BC5CBEDF654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62000" y="1825481"/>
            <a:ext cx="5232400" cy="458787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rgbClr val="002060"/>
                </a:solidFill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dirty="0"/>
              <a:t>Edit Bulleted List Title 1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B5C16FF6-B5DF-0C42-A500-F2E8C80DF71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221073" y="1825625"/>
            <a:ext cx="5181600" cy="4351338"/>
          </a:xfrm>
        </p:spPr>
        <p:txBody>
          <a:bodyPr/>
          <a:lstStyle>
            <a:lvl1pPr marL="0" indent="0">
              <a:buNone/>
              <a:defRPr>
                <a:solidFill>
                  <a:srgbClr val="002060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73DFA8-248A-4915-BC60-C7DE43F0264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3315554-874B-469A-BF21-0CB8F9F09AB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EB96A3A9-1A8A-E64F-9D05-95B9CCF2F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934" y="193681"/>
            <a:ext cx="8949266" cy="4663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33715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5000"/>
    </mc:Choice>
    <mc:Fallback xmlns="">
      <p:transition spd="slow" advClick="0" advTm="15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Rows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895C43-266B-B24A-8AEC-05D656EB3BA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2284267"/>
            <a:ext cx="5232400" cy="1478036"/>
          </a:xfrm>
        </p:spPr>
        <p:txBody>
          <a:bodyPr>
            <a:normAutofit/>
          </a:bodyPr>
          <a:lstStyle>
            <a:lvl1pPr>
              <a:defRPr sz="1800">
                <a:solidFill>
                  <a:srgbClr val="002060"/>
                </a:solidFill>
              </a:defRPr>
            </a:lvl1pPr>
            <a:lvl2pPr>
              <a:defRPr sz="1400">
                <a:solidFill>
                  <a:srgbClr val="002060"/>
                </a:solidFill>
              </a:defRPr>
            </a:lvl2pPr>
            <a:lvl3pPr>
              <a:defRPr sz="1200">
                <a:solidFill>
                  <a:srgbClr val="002060"/>
                </a:solidFill>
              </a:defRPr>
            </a:lvl3pPr>
            <a:lvl4pPr>
              <a:defRPr sz="1100">
                <a:solidFill>
                  <a:srgbClr val="002060"/>
                </a:solidFill>
              </a:defRPr>
            </a:lvl4pPr>
            <a:lvl5pPr>
              <a:defRPr sz="1100"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2DDFAD5-F047-3041-8386-E66D01BC113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762000" y="4365771"/>
            <a:ext cx="5232400" cy="1811193"/>
          </a:xfrm>
        </p:spPr>
        <p:txBody>
          <a:bodyPr>
            <a:normAutofit/>
          </a:bodyPr>
          <a:lstStyle>
            <a:lvl1pPr>
              <a:defRPr sz="1800">
                <a:solidFill>
                  <a:srgbClr val="002060"/>
                </a:solidFill>
              </a:defRPr>
            </a:lvl1pPr>
            <a:lvl2pPr>
              <a:defRPr sz="1400">
                <a:solidFill>
                  <a:srgbClr val="002060"/>
                </a:solidFill>
              </a:defRPr>
            </a:lvl2pPr>
            <a:lvl3pPr>
              <a:defRPr sz="1200">
                <a:solidFill>
                  <a:srgbClr val="002060"/>
                </a:solidFill>
              </a:defRPr>
            </a:lvl3pPr>
            <a:lvl4pPr>
              <a:defRPr sz="1100">
                <a:solidFill>
                  <a:srgbClr val="002060"/>
                </a:solidFill>
              </a:defRPr>
            </a:lvl4pPr>
            <a:lvl5pPr>
              <a:defRPr sz="1100"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9C7C1AA-6F23-AA49-9026-A28AE8D9CD1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62000" y="3906838"/>
            <a:ext cx="5232400" cy="458787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rgbClr val="002060"/>
                </a:solidFill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dirty="0"/>
              <a:t>Edit Bulleted List Title 2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BD1EAAD0-5A62-CC4B-BC05-BC5CBEDF654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62000" y="1825481"/>
            <a:ext cx="5232400" cy="458787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rgbClr val="002060"/>
                </a:solidFill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dirty="0"/>
              <a:t>Edit Bulleted List Title 1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DEBD32F5-35B3-D748-8BC3-8E9E25E502B5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6236853" y="2284122"/>
            <a:ext cx="5156200" cy="1478036"/>
          </a:xfrm>
        </p:spPr>
        <p:txBody>
          <a:bodyPr>
            <a:normAutofit/>
          </a:bodyPr>
          <a:lstStyle>
            <a:lvl1pPr>
              <a:defRPr sz="1800">
                <a:solidFill>
                  <a:srgbClr val="002060"/>
                </a:solidFill>
              </a:defRPr>
            </a:lvl1pPr>
            <a:lvl2pPr>
              <a:defRPr sz="1400">
                <a:solidFill>
                  <a:srgbClr val="002060"/>
                </a:solidFill>
              </a:defRPr>
            </a:lvl2pPr>
            <a:lvl3pPr>
              <a:defRPr sz="1200">
                <a:solidFill>
                  <a:srgbClr val="002060"/>
                </a:solidFill>
              </a:defRPr>
            </a:lvl3pPr>
            <a:lvl4pPr>
              <a:defRPr sz="1100">
                <a:solidFill>
                  <a:srgbClr val="002060"/>
                </a:solidFill>
              </a:defRPr>
            </a:lvl4pPr>
            <a:lvl5pPr>
              <a:defRPr sz="1100"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B267FC4-B2EF-DA47-AA11-5BF6913B6720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236853" y="4365626"/>
            <a:ext cx="5156200" cy="1811193"/>
          </a:xfrm>
        </p:spPr>
        <p:txBody>
          <a:bodyPr>
            <a:normAutofit/>
          </a:bodyPr>
          <a:lstStyle>
            <a:lvl1pPr>
              <a:defRPr sz="1800">
                <a:solidFill>
                  <a:srgbClr val="002060"/>
                </a:solidFill>
              </a:defRPr>
            </a:lvl1pPr>
            <a:lvl2pPr>
              <a:defRPr sz="1400">
                <a:solidFill>
                  <a:srgbClr val="002060"/>
                </a:solidFill>
              </a:defRPr>
            </a:lvl2pPr>
            <a:lvl3pPr>
              <a:defRPr sz="1200">
                <a:solidFill>
                  <a:srgbClr val="002060"/>
                </a:solidFill>
              </a:defRPr>
            </a:lvl3pPr>
            <a:lvl4pPr>
              <a:defRPr sz="1100">
                <a:solidFill>
                  <a:srgbClr val="002060"/>
                </a:solidFill>
              </a:defRPr>
            </a:lvl4pPr>
            <a:lvl5pPr>
              <a:defRPr sz="1100"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6">
            <a:extLst>
              <a:ext uri="{FF2B5EF4-FFF2-40B4-BE49-F238E27FC236}">
                <a16:creationId xmlns:a16="http://schemas.microsoft.com/office/drawing/2014/main" id="{603B3A9A-9264-7E49-A031-4581AFA2151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236853" y="3906694"/>
            <a:ext cx="5156200" cy="458787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rgbClr val="002060"/>
                </a:solidFill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dirty="0"/>
              <a:t>Edit Bulleted List Title 4</a:t>
            </a:r>
          </a:p>
        </p:txBody>
      </p:sp>
      <p:sp>
        <p:nvSpPr>
          <p:cNvPr id="13" name="Text Placeholder 6">
            <a:extLst>
              <a:ext uri="{FF2B5EF4-FFF2-40B4-BE49-F238E27FC236}">
                <a16:creationId xmlns:a16="http://schemas.microsoft.com/office/drawing/2014/main" id="{73E58B0F-56D2-8D46-B63E-37D8C16EEDD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36853" y="1825336"/>
            <a:ext cx="5156200" cy="458787"/>
          </a:xfrm>
        </p:spPr>
        <p:txBody>
          <a:bodyPr>
            <a:normAutofit/>
          </a:bodyPr>
          <a:lstStyle>
            <a:lvl1pPr marL="0" indent="0">
              <a:buNone/>
              <a:defRPr sz="1800" b="1">
                <a:solidFill>
                  <a:srgbClr val="002060"/>
                </a:solidFill>
              </a:defRPr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en-US" dirty="0"/>
              <a:t>Edit Bulleted List Title 3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313BF7-32F4-465E-B54D-A4ABCCC8522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3315554-874B-469A-BF21-0CB8F9F09AB2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EB96A3A9-1A8A-E64F-9D05-95B9CCF2F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934" y="187608"/>
            <a:ext cx="8974666" cy="4663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44330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5000"/>
    </mc:Choice>
    <mc:Fallback xmlns="">
      <p:transition spd="slow" advClick="0" advTm="15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 with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6FE5BE-4DA3-0040-85D4-10ED4DE046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1" y="1681163"/>
            <a:ext cx="5236633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002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7DA9CA-B66B-E34F-B1B6-BC9931475C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001" y="2505075"/>
            <a:ext cx="5236633" cy="3684588"/>
          </a:xfrm>
        </p:spPr>
        <p:txBody>
          <a:bodyPr>
            <a:normAutofit/>
          </a:bodyPr>
          <a:lstStyle>
            <a:lvl1pPr>
              <a:defRPr sz="1800">
                <a:solidFill>
                  <a:srgbClr val="002060"/>
                </a:solidFill>
              </a:defRPr>
            </a:lvl1pPr>
            <a:lvl2pPr>
              <a:defRPr sz="1400">
                <a:solidFill>
                  <a:srgbClr val="002060"/>
                </a:solidFill>
              </a:defRPr>
            </a:lvl2pPr>
            <a:lvl3pPr>
              <a:defRPr sz="1200">
                <a:solidFill>
                  <a:srgbClr val="002060"/>
                </a:solidFill>
              </a:defRPr>
            </a:lvl3pPr>
            <a:lvl4pPr>
              <a:defRPr sz="1100">
                <a:solidFill>
                  <a:srgbClr val="002060"/>
                </a:solidFill>
              </a:defRPr>
            </a:lvl4pPr>
            <a:lvl5pPr>
              <a:defRPr sz="1100"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9D562A-BDA8-6946-ADE8-8AD6EF0CF8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250869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00206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15DDEE-EBF8-934D-9120-77750C4EAC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250869" cy="3684588"/>
          </a:xfrm>
        </p:spPr>
        <p:txBody>
          <a:bodyPr>
            <a:normAutofit/>
          </a:bodyPr>
          <a:lstStyle>
            <a:lvl1pPr>
              <a:defRPr sz="1800">
                <a:solidFill>
                  <a:srgbClr val="002060"/>
                </a:solidFill>
              </a:defRPr>
            </a:lvl1pPr>
            <a:lvl2pPr>
              <a:defRPr sz="1400">
                <a:solidFill>
                  <a:srgbClr val="002060"/>
                </a:solidFill>
              </a:defRPr>
            </a:lvl2pPr>
            <a:lvl3pPr>
              <a:defRPr sz="1200">
                <a:solidFill>
                  <a:srgbClr val="002060"/>
                </a:solidFill>
              </a:defRPr>
            </a:lvl3pPr>
            <a:lvl4pPr>
              <a:defRPr sz="1100">
                <a:solidFill>
                  <a:srgbClr val="002060"/>
                </a:solidFill>
              </a:defRPr>
            </a:lvl4pPr>
            <a:lvl5pPr>
              <a:defRPr sz="1100"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D91973-BC06-4F13-91A1-5E487F9440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315554-874B-469A-BF21-0CB8F9F09A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EB96A3A9-1A8A-E64F-9D05-95B9CCF2F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0932" y="193864"/>
            <a:ext cx="11578561" cy="4663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44243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5000"/>
    </mc:Choice>
    <mc:Fallback xmlns="">
      <p:transition spd="slow" advClick="0" advTm="15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2ED56D8-48F5-4600-BFEF-12509E270A0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315554-874B-469A-BF21-0CB8F9F09A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517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5000"/>
    </mc:Choice>
    <mc:Fallback xmlns="">
      <p:transition spd="slow" advClick="0" advTm="15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Aqu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2D4A97A8-43D7-F94A-804D-F2509E2A5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4033642"/>
            <a:ext cx="10515600" cy="1154257"/>
          </a:xfrm>
        </p:spPr>
        <p:txBody>
          <a:bodyPr anchor="b">
            <a:normAutofit/>
          </a:bodyPr>
          <a:lstStyle>
            <a:lvl1pPr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19096781-2EAB-AA41-A18B-BE5F99DCF8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5187900"/>
            <a:ext cx="10515600" cy="1023120"/>
          </a:xfrm>
        </p:spPr>
        <p:txBody>
          <a:bodyPr>
            <a:normAutofit/>
          </a:bodyPr>
          <a:lstStyle>
            <a:lvl1pPr marL="0" indent="0">
              <a:buNone/>
              <a:defRPr sz="2250">
                <a:solidFill>
                  <a:srgbClr val="002060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21501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5000"/>
    </mc:Choice>
    <mc:Fallback xmlns="">
      <p:transition spd="slow" advClick="0" advTm="15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6471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1401ED-EE0E-4DF5-BB18-AEA9D33179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516185" y="6368463"/>
            <a:ext cx="5361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315554-874B-469A-BF21-0CB8F9F09AB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4A9E4AA-AA22-7B4E-B8E3-037F7552E654}"/>
              </a:ext>
            </a:extLst>
          </p:cNvPr>
          <p:cNvSpPr txBox="1"/>
          <p:nvPr userDrawn="1"/>
        </p:nvSpPr>
        <p:spPr>
          <a:xfrm>
            <a:off x="651641" y="1492469"/>
            <a:ext cx="184731" cy="3551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lnSpc>
                <a:spcPts val="2160"/>
              </a:lnSpc>
            </a:pPr>
            <a:endParaRPr lang="en-US" sz="1800" dirty="0">
              <a:latin typeface="Century Gothic" panose="020B050202020202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7584"/>
            <a:ext cx="12192000" cy="466344"/>
          </a:xfrm>
          <a:prstGeom prst="rect">
            <a:avLst/>
          </a:prstGeom>
          <a:solidFill>
            <a:srgbClr val="04859B"/>
          </a:solidFill>
        </p:spPr>
        <p:txBody>
          <a:bodyPr vert="horz" wrap="square" lIns="91440" tIns="45720" rIns="91440" bIns="45720" rtlCol="0" anchor="t" anchorCtr="0">
            <a:spAutoFit/>
          </a:bodyPr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2503C178-E833-F802-34EF-49B24F2EADA7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269864" y="6506467"/>
            <a:ext cx="2576623" cy="19168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2DFF544-A354-DC43-7342-C74A4922A2A5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rcRect t="2525" r="4363" b="6434"/>
          <a:stretch>
            <a:fillRect/>
          </a:stretch>
        </p:blipFill>
        <p:spPr>
          <a:xfrm>
            <a:off x="131978" y="6241757"/>
            <a:ext cx="2206143" cy="594312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5713AAA-95BA-0A0F-190C-217DA1FE9A92}"/>
              </a:ext>
            </a:extLst>
          </p:cNvPr>
          <p:cNvSpPr txBox="1"/>
          <p:nvPr userDrawn="1"/>
        </p:nvSpPr>
        <p:spPr>
          <a:xfrm>
            <a:off x="10359203" y="6230820"/>
            <a:ext cx="225202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345F"/>
                </a:solidFill>
                <a:latin typeface="Aptos Slab" panose="020B0004020202020204" pitchFamily="34" charset="0"/>
              </a:rPr>
              <a:t>UC </a:t>
            </a:r>
            <a:r>
              <a:rPr lang="en-US" sz="1200" b="1" dirty="0">
                <a:solidFill>
                  <a:srgbClr val="00345F"/>
                </a:solidFill>
                <a:latin typeface="Aptos Slab" panose="020B0004020202020204" pitchFamily="34" charset="0"/>
              </a:rPr>
              <a:t>Santa Barbara</a:t>
            </a:r>
          </a:p>
          <a:p>
            <a:r>
              <a:rPr lang="en-US" sz="1200" dirty="0">
                <a:solidFill>
                  <a:srgbClr val="00345F"/>
                </a:solidFill>
                <a:latin typeface="Aptos Slab" panose="020B0004020202020204" pitchFamily="34" charset="0"/>
              </a:rPr>
              <a:t>Robert Mehrabian</a:t>
            </a:r>
          </a:p>
          <a:p>
            <a:r>
              <a:rPr lang="en-US" sz="1200" dirty="0">
                <a:solidFill>
                  <a:srgbClr val="00345F"/>
                </a:solidFill>
                <a:latin typeface="Aptos Slab" panose="020B0004020202020204" pitchFamily="34" charset="0"/>
              </a:rPr>
              <a:t>College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1233805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53" r:id="rId3"/>
    <p:sldLayoutId id="2147483661" r:id="rId4"/>
    <p:sldLayoutId id="2147483668" r:id="rId5"/>
    <p:sldLayoutId id="2147483669" r:id="rId6"/>
    <p:sldLayoutId id="2147483662" r:id="rId7"/>
    <p:sldLayoutId id="2147483650" r:id="rId8"/>
    <p:sldLayoutId id="2147483667" r:id="rId9"/>
    <p:sldLayoutId id="2147483656" r:id="rId10"/>
    <p:sldLayoutId id="2147483670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15000"/>
    </mc:Choice>
    <mc:Fallback xmlns="">
      <p:transition spd="slow" advClick="0" advTm="15000"/>
    </mc:Fallback>
  </mc:AlternateConten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700" b="1" kern="1200">
          <a:solidFill>
            <a:schemeClr val="bg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rgbClr val="002060"/>
          </a:solidFill>
          <a:latin typeface="Century Gothic" panose="020B0502020202020204" pitchFamily="34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rgbClr val="002060"/>
          </a:solidFill>
          <a:latin typeface="Century Gothic" panose="020B0502020202020204" pitchFamily="34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rgbClr val="002060"/>
          </a:solidFill>
          <a:latin typeface="Century Gothic" panose="020B0502020202020204" pitchFamily="34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Arial" panose="020B0604020202020204" pitchFamily="34" charset="0"/>
        <a:buChar char="•"/>
        <a:defRPr sz="1200" kern="1200">
          <a:solidFill>
            <a:srgbClr val="002060"/>
          </a:solidFill>
          <a:latin typeface="Century Gothic" panose="020B0502020202020204" pitchFamily="34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accent1"/>
        </a:buClr>
        <a:buFont typeface="Arial" panose="020B0604020202020204" pitchFamily="34" charset="0"/>
        <a:buChar char="•"/>
        <a:defRPr sz="1200" kern="1200">
          <a:solidFill>
            <a:srgbClr val="002060"/>
          </a:solidFill>
          <a:latin typeface="Century Gothic" panose="020B0502020202020204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32B1A-D252-6946-B849-0A271A80BD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1254" y="2556171"/>
            <a:ext cx="11269491" cy="1186151"/>
          </a:xfrm>
        </p:spPr>
        <p:txBody>
          <a:bodyPr/>
          <a:lstStyle/>
          <a:p>
            <a:r>
              <a:rPr lang="en-US" sz="4000" dirty="0"/>
              <a:t>Title</a:t>
            </a:r>
            <a:br>
              <a:rPr lang="en-US" sz="4000" dirty="0"/>
            </a:b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998DB1-FA48-1E40-9FB4-26D2389841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3740" y="3429000"/>
            <a:ext cx="11518083" cy="3070123"/>
          </a:xfrm>
        </p:spPr>
        <p:txBody>
          <a:bodyPr>
            <a:normAutofit/>
          </a:bodyPr>
          <a:lstStyle/>
          <a:p>
            <a:pPr algn="ctr"/>
            <a:r>
              <a:rPr lang="en-US" sz="2000" dirty="0"/>
              <a:t>title</a:t>
            </a: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DA2603C2-AEDD-4FBC-BD68-5179F6CCFCBC}"/>
              </a:ext>
            </a:extLst>
          </p:cNvPr>
          <p:cNvSpPr txBox="1">
            <a:spLocks/>
          </p:cNvSpPr>
          <p:nvPr/>
        </p:nvSpPr>
        <p:spPr>
          <a:xfrm>
            <a:off x="380177" y="4301829"/>
            <a:ext cx="11352136" cy="8945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250" b="0" kern="1200">
                <a:solidFill>
                  <a:schemeClr val="bg1"/>
                </a:solidFill>
                <a:latin typeface="Century Gothic" panose="020B0502020202020204" pitchFamily="34" charset="0"/>
                <a:ea typeface="+mn-ea"/>
                <a:cs typeface="+mn-cs"/>
              </a:defRPr>
            </a:lvl1pPr>
            <a:lvl2pPr marL="457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2pPr>
            <a:lvl3pPr marL="914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3pPr>
            <a:lvl4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4pPr>
            <a:lvl5pPr marL="1828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Century Gothic" panose="020B0502020202020204" pitchFamily="34" charset="0"/>
                <a:ea typeface="+mn-ea"/>
                <a:cs typeface="+mn-cs"/>
              </a:defRPr>
            </a:lvl5pPr>
            <a:lvl6pPr marL="22860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600" i="1" dirty="0"/>
          </a:p>
        </p:txBody>
      </p:sp>
    </p:spTree>
    <p:extLst>
      <p:ext uri="{BB962C8B-B14F-4D97-AF65-F5344CB8AC3E}">
        <p14:creationId xmlns:p14="http://schemas.microsoft.com/office/powerpoint/2010/main" val="627925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51F92-F235-7447-5EAF-5858CD0FC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86E369-FA29-492F-B7A3-89E7A0CD6E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010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5000"/>
    </mc:Choice>
    <mc:Fallback xmlns="">
      <p:transition spd="slow" advClick="0" advTm="15000"/>
    </mc:Fallback>
  </mc:AlternateContent>
</p:sld>
</file>

<file path=ppt/theme/theme1.xml><?xml version="1.0" encoding="utf-8"?>
<a:theme xmlns:a="http://schemas.openxmlformats.org/drawingml/2006/main" name="Office Theme">
  <a:themeElements>
    <a:clrScheme name="UC Santa Barbara">
      <a:dk1>
        <a:srgbClr val="000000"/>
      </a:dk1>
      <a:lt1>
        <a:srgbClr val="FFFFFF"/>
      </a:lt1>
      <a:dk2>
        <a:srgbClr val="003660"/>
      </a:dk2>
      <a:lt2>
        <a:srgbClr val="FEBC11"/>
      </a:lt2>
      <a:accent1>
        <a:srgbClr val="04859B"/>
      </a:accent1>
      <a:accent2>
        <a:srgbClr val="798D38"/>
      </a:accent2>
      <a:accent3>
        <a:srgbClr val="0BA89A"/>
      </a:accent3>
      <a:accent4>
        <a:srgbClr val="EF5645"/>
      </a:accent4>
      <a:accent5>
        <a:srgbClr val="9CBEBE"/>
      </a:accent5>
      <a:accent6>
        <a:srgbClr val="DCD6CC"/>
      </a:accent6>
      <a:hlink>
        <a:srgbClr val="07518C"/>
      </a:hlink>
      <a:folHlink>
        <a:srgbClr val="A1AFBA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lnSpc>
            <a:spcPts val="2160"/>
          </a:lnSpc>
          <a:defRPr sz="1800" dirty="0">
            <a:latin typeface="Century Gothic" panose="020B0502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6" id="{DD9C3F24-F461-8D43-BDAD-685CB19B555D}" vid="{9B745CF9-0074-0A48-8E3D-7ED8064AE6C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UCSB_PV_Widescreen</Template>
  <TotalTime>36756</TotalTime>
  <Words>4</Words>
  <Application>Microsoft Office PowerPoint</Application>
  <PresentationFormat>Widescreen</PresentationFormat>
  <Paragraphs>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 Slab</vt:lpstr>
      <vt:lpstr>Arial</vt:lpstr>
      <vt:lpstr>Calibri</vt:lpstr>
      <vt:lpstr>Century Gothic</vt:lpstr>
      <vt:lpstr>Office Theme</vt:lpstr>
      <vt:lpstr>Title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Verrinder</dc:creator>
  <cp:lastModifiedBy>Arin Abed</cp:lastModifiedBy>
  <cp:revision>803</cp:revision>
  <dcterms:created xsi:type="dcterms:W3CDTF">2021-06-23T23:46:46Z</dcterms:created>
  <dcterms:modified xsi:type="dcterms:W3CDTF">2026-05-01T23:40:47Z</dcterms:modified>
</cp:coreProperties>
</file>